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68" d="100"/>
          <a:sy n="68" d="100"/>
        </p:scale>
        <p:origin x="898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B107-F3C8-407A-AF31-F05BCD8D3638}" type="datetimeFigureOut">
              <a:rPr lang="sk-SK" smtClean="0"/>
              <a:t>17.01.2018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214A7-7E8F-4F11-B275-5CA3A0F55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4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17.01.2018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94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17.01.2018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273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17.01.2018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88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17.01.2018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19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17.01.2018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55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17.01.2018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493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17.01.2018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4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17.01.2018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6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17.01.2018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75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17.01.2018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230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17.01.2018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92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3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5201" y="376413"/>
            <a:ext cx="3143682" cy="1095508"/>
          </a:xfrm>
        </p:spPr>
        <p:txBody>
          <a:bodyPr/>
          <a:lstStyle/>
          <a:p>
            <a:r>
              <a:rPr lang="sk-SK" dirty="0" smtClean="0"/>
              <a:t>Úloha: 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4775200" y="1471921"/>
            <a:ext cx="428431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200" dirty="0" smtClean="0"/>
              <a:t>Prepravná spoločnosť </a:t>
            </a:r>
            <a:r>
              <a:rPr lang="sk-SK" sz="2200" dirty="0"/>
              <a:t>nás požiadala o návrh objednávkového systému, preto je potrebné vytvoriť program, ktorý by vykresľoval rozloženie miest v ich autobusoch. Načrtnite, ako by mohol vyzerať grafický výstup programu a navrhnite preň potrebné funkcie.</a:t>
            </a:r>
            <a:endParaRPr lang="sk-SK" sz="22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1921"/>
            <a:ext cx="4645201" cy="348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6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</TotalTime>
  <Words>7</Words>
  <Application>Microsoft Office PowerPoint</Application>
  <PresentationFormat>Prezentácia na obrazovke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balíka Office</vt:lpstr>
      <vt:lpstr>Úloha: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Petras Jan</dc:creator>
  <cp:lastModifiedBy>Ing. Zuzana Tkáčová</cp:lastModifiedBy>
  <cp:revision>12</cp:revision>
  <dcterms:created xsi:type="dcterms:W3CDTF">2017-10-23T08:52:40Z</dcterms:created>
  <dcterms:modified xsi:type="dcterms:W3CDTF">2018-01-17T14:37:36Z</dcterms:modified>
</cp:coreProperties>
</file>